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24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74495-101A-4052-8332-C5115229D5BB}" type="datetimeFigureOut">
              <a:rPr lang="ko-KR" altLang="en-US" smtClean="0"/>
              <a:t>2026-08-05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D8F30-5004-4D7D-93DD-FDDEB55DBD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0028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74495-101A-4052-8332-C5115229D5BB}" type="datetimeFigureOut">
              <a:rPr lang="ko-KR" altLang="en-US" smtClean="0"/>
              <a:t>2026-08-05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D8F30-5004-4D7D-93DD-FDDEB55DBD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8025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74495-101A-4052-8332-C5115229D5BB}" type="datetimeFigureOut">
              <a:rPr lang="ko-KR" altLang="en-US" smtClean="0"/>
              <a:t>2026-08-05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D8F30-5004-4D7D-93DD-FDDEB55DBD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6013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74495-101A-4052-8332-C5115229D5BB}" type="datetimeFigureOut">
              <a:rPr lang="ko-KR" altLang="en-US" smtClean="0"/>
              <a:t>2026-08-05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D8F30-5004-4D7D-93DD-FDDEB55DBD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8489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74495-101A-4052-8332-C5115229D5BB}" type="datetimeFigureOut">
              <a:rPr lang="ko-KR" altLang="en-US" smtClean="0"/>
              <a:t>2026-08-05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D8F30-5004-4D7D-93DD-FDDEB55DBD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011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74495-101A-4052-8332-C5115229D5BB}" type="datetimeFigureOut">
              <a:rPr lang="ko-KR" altLang="en-US" smtClean="0"/>
              <a:t>2026-08-05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D8F30-5004-4D7D-93DD-FDDEB55DBD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0303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74495-101A-4052-8332-C5115229D5BB}" type="datetimeFigureOut">
              <a:rPr lang="ko-KR" altLang="en-US" smtClean="0"/>
              <a:t>2026-08-05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D8F30-5004-4D7D-93DD-FDDEB55DBD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248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74495-101A-4052-8332-C5115229D5BB}" type="datetimeFigureOut">
              <a:rPr lang="ko-KR" altLang="en-US" smtClean="0"/>
              <a:t>2026-08-05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D8F30-5004-4D7D-93DD-FDDEB55DBD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5221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74495-101A-4052-8332-C5115229D5BB}" type="datetimeFigureOut">
              <a:rPr lang="ko-KR" altLang="en-US" smtClean="0"/>
              <a:t>2026-08-05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D8F30-5004-4D7D-93DD-FDDEB55DBD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180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74495-101A-4052-8332-C5115229D5BB}" type="datetimeFigureOut">
              <a:rPr lang="ko-KR" altLang="en-US" smtClean="0"/>
              <a:t>2026-08-05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D8F30-5004-4D7D-93DD-FDDEB55DBD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6119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74495-101A-4052-8332-C5115229D5BB}" type="datetimeFigureOut">
              <a:rPr lang="ko-KR" altLang="en-US" smtClean="0"/>
              <a:t>2026-08-05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D8F30-5004-4D7D-93DD-FDDEB55DBD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135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F74495-101A-4052-8332-C5115229D5BB}" type="datetimeFigureOut">
              <a:rPr lang="ko-KR" altLang="en-US" smtClean="0"/>
              <a:t>2026-08-05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D8F30-5004-4D7D-93DD-FDDEB55DBD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188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914462" y="456377"/>
            <a:ext cx="7920000" cy="6300000"/>
          </a:xfrm>
          <a:prstGeom prst="roundRect">
            <a:avLst>
              <a:gd name="adj" fmla="val 4813"/>
            </a:avLst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0" y="0"/>
            <a:ext cx="9906000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spc="-100"/>
              <a:t>[</a:t>
            </a:r>
            <a:r>
              <a:rPr lang="ko-KR" altLang="en-US" b="1" spc="-100"/>
              <a:t>붙임</a:t>
            </a:r>
            <a:r>
              <a:rPr lang="en-US" altLang="ko-KR" b="1" spc="-100"/>
              <a:t>2]     </a:t>
            </a:r>
            <a:r>
              <a:rPr lang="ko-KR" altLang="ko-KR" b="1" spc="-100"/>
              <a:t>※ 마우스패드 디자인은 파란색 테두리(220 × 175 mm) 내에 맞추어 제작하여 주시기 바랍니다.</a:t>
            </a:r>
            <a:endParaRPr lang="ko-KR" altLang="en-US" b="1" spc="-1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1F81AD7-2ADD-767B-F329-0AC01E5A8F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567" b="46249"/>
          <a:stretch>
            <a:fillRect/>
          </a:stretch>
        </p:blipFill>
        <p:spPr>
          <a:xfrm>
            <a:off x="0" y="-1353871"/>
            <a:ext cx="9906000" cy="1266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793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21</Words>
  <Application>Microsoft Office PowerPoint</Application>
  <PresentationFormat>A4 용지(210x297mm)</PresentationFormat>
  <Paragraphs>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굴림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uuh</dc:creator>
  <cp:lastModifiedBy>uuhu</cp:lastModifiedBy>
  <cp:revision>6</cp:revision>
  <cp:lastPrinted>2026-07-27T02:31:12Z</cp:lastPrinted>
  <dcterms:created xsi:type="dcterms:W3CDTF">2023-10-25T07:13:36Z</dcterms:created>
  <dcterms:modified xsi:type="dcterms:W3CDTF">2026-08-05T07:26:03Z</dcterms:modified>
</cp:coreProperties>
</file>